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872" r:id="rId5"/>
  </p:sldIdLst>
  <p:sldSz cx="18288000" cy="10287000"/>
  <p:notesSz cx="6858000" cy="9144000"/>
  <p:embeddedFontLst>
    <p:embeddedFont>
      <p:font typeface="Gordita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F79DE1-4ED5-4904-B4CE-0B0644A81530}" v="3" dt="2026-08-12T13:00:49.753"/>
    <p1510:client id="{BAE3AFA3-5DE7-43B9-A7AB-A0978E43B49F}" v="2" dt="2026-08-13T11:07:56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Welch" userId="c5c4503b-6996-4c5e-a63a-1e2d07ea2bcc" providerId="ADAL" clId="{34BF9AF2-3087-420F-8AE2-1771068AA392}"/>
    <pc:docChg chg="undo custSel addSld delSld modSld">
      <pc:chgData name="Joanna Welch" userId="c5c4503b-6996-4c5e-a63a-1e2d07ea2bcc" providerId="ADAL" clId="{34BF9AF2-3087-420F-8AE2-1771068AA392}" dt="2026-08-13T11:08:06.955" v="153" actId="1076"/>
      <pc:docMkLst>
        <pc:docMk/>
      </pc:docMkLst>
      <pc:sldChg chg="addSp delSp modSp del mod">
        <pc:chgData name="Joanna Welch" userId="c5c4503b-6996-4c5e-a63a-1e2d07ea2bcc" providerId="ADAL" clId="{34BF9AF2-3087-420F-8AE2-1771068AA392}" dt="2026-08-12T13:07:05.357" v="122" actId="47"/>
        <pc:sldMkLst>
          <pc:docMk/>
          <pc:sldMk cId="821953137" sldId="870"/>
        </pc:sldMkLst>
        <pc:spChg chg="add mod">
          <ac:chgData name="Joanna Welch" userId="c5c4503b-6996-4c5e-a63a-1e2d07ea2bcc" providerId="ADAL" clId="{34BF9AF2-3087-420F-8AE2-1771068AA392}" dt="2026-08-12T12:58:35.072" v="50" actId="20577"/>
          <ac:spMkLst>
            <pc:docMk/>
            <pc:sldMk cId="821953137" sldId="870"/>
            <ac:spMk id="14" creationId="{AD31915B-5678-E703-3BD7-9CE8FD60F663}"/>
          </ac:spMkLst>
        </pc:spChg>
        <pc:spChg chg="mod">
          <ac:chgData name="Joanna Welch" userId="c5c4503b-6996-4c5e-a63a-1e2d07ea2bcc" providerId="ADAL" clId="{34BF9AF2-3087-420F-8AE2-1771068AA392}" dt="2026-08-12T12:57:43.866" v="12" actId="1076"/>
          <ac:spMkLst>
            <pc:docMk/>
            <pc:sldMk cId="821953137" sldId="870"/>
            <ac:spMk id="18" creationId="{6A0D1845-849F-4546-8297-74A75B71DECF}"/>
          </ac:spMkLst>
        </pc:spChg>
        <pc:spChg chg="add del mod">
          <ac:chgData name="Joanna Welch" userId="c5c4503b-6996-4c5e-a63a-1e2d07ea2bcc" providerId="ADAL" clId="{34BF9AF2-3087-420F-8AE2-1771068AA392}" dt="2026-08-12T12:59:36.019" v="53" actId="478"/>
          <ac:spMkLst>
            <pc:docMk/>
            <pc:sldMk cId="821953137" sldId="870"/>
            <ac:spMk id="19" creationId="{469D9CAC-6897-047F-2F28-71570E56D983}"/>
          </ac:spMkLst>
        </pc:spChg>
        <pc:spChg chg="mod">
          <ac:chgData name="Joanna Welch" userId="c5c4503b-6996-4c5e-a63a-1e2d07ea2bcc" providerId="ADAL" clId="{34BF9AF2-3087-420F-8AE2-1771068AA392}" dt="2026-08-12T12:57:47.638" v="13" actId="1076"/>
          <ac:spMkLst>
            <pc:docMk/>
            <pc:sldMk cId="821953137" sldId="870"/>
            <ac:spMk id="20" creationId="{A041FD72-A912-47E3-86F9-284788BC8920}"/>
          </ac:spMkLst>
        </pc:spChg>
        <pc:spChg chg="mod">
          <ac:chgData name="Joanna Welch" userId="c5c4503b-6996-4c5e-a63a-1e2d07ea2bcc" providerId="ADAL" clId="{34BF9AF2-3087-420F-8AE2-1771068AA392}" dt="2026-08-12T12:57:37.044" v="11" actId="1076"/>
          <ac:spMkLst>
            <pc:docMk/>
            <pc:sldMk cId="821953137" sldId="870"/>
            <ac:spMk id="41" creationId="{66705F49-C557-4E01-B4EB-EBE8D6269959}"/>
          </ac:spMkLst>
        </pc:spChg>
        <pc:spChg chg="mod">
          <ac:chgData name="Joanna Welch" userId="c5c4503b-6996-4c5e-a63a-1e2d07ea2bcc" providerId="ADAL" clId="{34BF9AF2-3087-420F-8AE2-1771068AA392}" dt="2026-08-12T12:57:18.422" v="7" actId="1076"/>
          <ac:spMkLst>
            <pc:docMk/>
            <pc:sldMk cId="821953137" sldId="870"/>
            <ac:spMk id="66" creationId="{E9C1B78D-5159-48B3-AE55-6F50144E923B}"/>
          </ac:spMkLst>
        </pc:spChg>
        <pc:spChg chg="mod">
          <ac:chgData name="Joanna Welch" userId="c5c4503b-6996-4c5e-a63a-1e2d07ea2bcc" providerId="ADAL" clId="{34BF9AF2-3087-420F-8AE2-1771068AA392}" dt="2026-08-12T12:57:00.705" v="3" actId="1076"/>
          <ac:spMkLst>
            <pc:docMk/>
            <pc:sldMk cId="821953137" sldId="870"/>
            <ac:spMk id="83" creationId="{F53A41E7-33EC-451C-AF45-FCBE9E37DF68}"/>
          </ac:spMkLst>
        </pc:spChg>
        <pc:spChg chg="mod">
          <ac:chgData name="Joanna Welch" userId="c5c4503b-6996-4c5e-a63a-1e2d07ea2bcc" providerId="ADAL" clId="{34BF9AF2-3087-420F-8AE2-1771068AA392}" dt="2026-08-12T12:59:49.085" v="66" actId="20577"/>
          <ac:spMkLst>
            <pc:docMk/>
            <pc:sldMk cId="821953137" sldId="870"/>
            <ac:spMk id="122" creationId="{DDA1BAB8-A040-42DB-BBF7-E8755AC20993}"/>
          </ac:spMkLst>
        </pc:spChg>
        <pc:cxnChg chg="add mod ord">
          <ac:chgData name="Joanna Welch" userId="c5c4503b-6996-4c5e-a63a-1e2d07ea2bcc" providerId="ADAL" clId="{34BF9AF2-3087-420F-8AE2-1771068AA392}" dt="2026-08-12T12:58:28.335" v="39" actId="167"/>
          <ac:cxnSpMkLst>
            <pc:docMk/>
            <pc:sldMk cId="821953137" sldId="870"/>
            <ac:cxnSpMk id="15" creationId="{E6231523-CED1-1EC7-A7D0-CF8B54A1ECF1}"/>
          </ac:cxnSpMkLst>
        </pc:cxnChg>
        <pc:cxnChg chg="mod">
          <ac:chgData name="Joanna Welch" userId="c5c4503b-6996-4c5e-a63a-1e2d07ea2bcc" providerId="ADAL" clId="{34BF9AF2-3087-420F-8AE2-1771068AA392}" dt="2026-08-12T12:57:09.190" v="5" actId="14100"/>
          <ac:cxnSpMkLst>
            <pc:docMk/>
            <pc:sldMk cId="821953137" sldId="870"/>
            <ac:cxnSpMk id="65" creationId="{976FD2E3-367E-4F63-BE6D-E74430B66CEA}"/>
          </ac:cxnSpMkLst>
        </pc:cxnChg>
        <pc:cxnChg chg="mod">
          <ac:chgData name="Joanna Welch" userId="c5c4503b-6996-4c5e-a63a-1e2d07ea2bcc" providerId="ADAL" clId="{34BF9AF2-3087-420F-8AE2-1771068AA392}" dt="2026-08-12T12:57:13.162" v="6" actId="1076"/>
          <ac:cxnSpMkLst>
            <pc:docMk/>
            <pc:sldMk cId="821953137" sldId="870"/>
            <ac:cxnSpMk id="84" creationId="{579649B2-5D65-4E86-85C7-238430D1B45A}"/>
          </ac:cxnSpMkLst>
        </pc:cxnChg>
        <pc:cxnChg chg="mod">
          <ac:chgData name="Joanna Welch" userId="c5c4503b-6996-4c5e-a63a-1e2d07ea2bcc" providerId="ADAL" clId="{34BF9AF2-3087-420F-8AE2-1771068AA392}" dt="2026-08-12T12:57:22.920" v="8" actId="1076"/>
          <ac:cxnSpMkLst>
            <pc:docMk/>
            <pc:sldMk cId="821953137" sldId="870"/>
            <ac:cxnSpMk id="89" creationId="{16369B43-C979-4768-A598-C92DCC46C70B}"/>
          </ac:cxnSpMkLst>
        </pc:cxnChg>
      </pc:sldChg>
      <pc:sldChg chg="modSp del mod">
        <pc:chgData name="Joanna Welch" userId="c5c4503b-6996-4c5e-a63a-1e2d07ea2bcc" providerId="ADAL" clId="{34BF9AF2-3087-420F-8AE2-1771068AA392}" dt="2026-08-12T13:07:06.248" v="123" actId="47"/>
        <pc:sldMkLst>
          <pc:docMk/>
          <pc:sldMk cId="379571755" sldId="871"/>
        </pc:sldMkLst>
        <pc:spChg chg="mod">
          <ac:chgData name="Joanna Welch" userId="c5c4503b-6996-4c5e-a63a-1e2d07ea2bcc" providerId="ADAL" clId="{34BF9AF2-3087-420F-8AE2-1771068AA392}" dt="2026-08-12T12:59:54.755" v="75" actId="20577"/>
          <ac:spMkLst>
            <pc:docMk/>
            <pc:sldMk cId="379571755" sldId="871"/>
            <ac:spMk id="122" creationId="{DDA1BAB8-A040-42DB-BBF7-E8755AC20993}"/>
          </ac:spMkLst>
        </pc:spChg>
      </pc:sldChg>
      <pc:sldChg chg="new del">
        <pc:chgData name="Joanna Welch" userId="c5c4503b-6996-4c5e-a63a-1e2d07ea2bcc" providerId="ADAL" clId="{34BF9AF2-3087-420F-8AE2-1771068AA392}" dt="2026-08-12T13:00:37.653" v="77" actId="680"/>
        <pc:sldMkLst>
          <pc:docMk/>
          <pc:sldMk cId="2000119637" sldId="872"/>
        </pc:sldMkLst>
      </pc:sldChg>
      <pc:sldChg chg="new del">
        <pc:chgData name="Joanna Welch" userId="c5c4503b-6996-4c5e-a63a-1e2d07ea2bcc" providerId="ADAL" clId="{34BF9AF2-3087-420F-8AE2-1771068AA392}" dt="2026-08-12T13:00:54.640" v="85" actId="47"/>
        <pc:sldMkLst>
          <pc:docMk/>
          <pc:sldMk cId="3461070352" sldId="872"/>
        </pc:sldMkLst>
      </pc:sldChg>
      <pc:sldChg chg="modSp new del mod">
        <pc:chgData name="Joanna Welch" userId="c5c4503b-6996-4c5e-a63a-1e2d07ea2bcc" providerId="ADAL" clId="{34BF9AF2-3087-420F-8AE2-1771068AA392}" dt="2026-08-12T13:00:50.439" v="83" actId="680"/>
        <pc:sldMkLst>
          <pc:docMk/>
          <pc:sldMk cId="3498446547" sldId="872"/>
        </pc:sldMkLst>
        <pc:spChg chg="mod">
          <ac:chgData name="Joanna Welch" userId="c5c4503b-6996-4c5e-a63a-1e2d07ea2bcc" providerId="ADAL" clId="{34BF9AF2-3087-420F-8AE2-1771068AA392}" dt="2026-08-12T13:00:49.753" v="82"/>
          <ac:spMkLst>
            <pc:docMk/>
            <pc:sldMk cId="3498446547" sldId="872"/>
            <ac:spMk id="3" creationId="{1B4F7BB7-ABF1-4032-2615-4F14A582573B}"/>
          </ac:spMkLst>
        </pc:spChg>
      </pc:sldChg>
      <pc:sldChg chg="addSp delSp modSp add mod">
        <pc:chgData name="Joanna Welch" userId="c5c4503b-6996-4c5e-a63a-1e2d07ea2bcc" providerId="ADAL" clId="{34BF9AF2-3087-420F-8AE2-1771068AA392}" dt="2026-08-13T11:08:06.955" v="153" actId="1076"/>
        <pc:sldMkLst>
          <pc:docMk/>
          <pc:sldMk cId="4229741433" sldId="872"/>
        </pc:sldMkLst>
        <pc:spChg chg="del">
          <ac:chgData name="Joanna Welch" userId="c5c4503b-6996-4c5e-a63a-1e2d07ea2bcc" providerId="ADAL" clId="{34BF9AF2-3087-420F-8AE2-1771068AA392}" dt="2026-08-12T13:01:04.561" v="90" actId="478"/>
          <ac:spMkLst>
            <pc:docMk/>
            <pc:sldMk cId="4229741433" sldId="872"/>
            <ac:spMk id="6" creationId="{D23E1778-0FF1-341F-8880-C47F4CDAE6E0}"/>
          </ac:spMkLst>
        </pc:spChg>
        <pc:spChg chg="del mod">
          <ac:chgData name="Joanna Welch" userId="c5c4503b-6996-4c5e-a63a-1e2d07ea2bcc" providerId="ADAL" clId="{34BF9AF2-3087-420F-8AE2-1771068AA392}" dt="2026-08-12T13:01:17.456" v="101" actId="478"/>
          <ac:spMkLst>
            <pc:docMk/>
            <pc:sldMk cId="4229741433" sldId="872"/>
            <ac:spMk id="8" creationId="{41547841-0D87-BC9B-9F87-EE9B9B481758}"/>
          </ac:spMkLst>
        </pc:spChg>
        <pc:spChg chg="add del">
          <ac:chgData name="Joanna Welch" userId="c5c4503b-6996-4c5e-a63a-1e2d07ea2bcc" providerId="ADAL" clId="{34BF9AF2-3087-420F-8AE2-1771068AA392}" dt="2026-08-12T13:02:29.656" v="106" actId="22"/>
          <ac:spMkLst>
            <pc:docMk/>
            <pc:sldMk cId="4229741433" sldId="872"/>
            <ac:spMk id="9" creationId="{C733733E-8B3C-059D-E7BC-C10B88097284}"/>
          </ac:spMkLst>
        </pc:spChg>
        <pc:spChg chg="del">
          <ac:chgData name="Joanna Welch" userId="c5c4503b-6996-4c5e-a63a-1e2d07ea2bcc" providerId="ADAL" clId="{34BF9AF2-3087-420F-8AE2-1771068AA392}" dt="2026-08-12T13:01:09.115" v="93" actId="478"/>
          <ac:spMkLst>
            <pc:docMk/>
            <pc:sldMk cId="4229741433" sldId="872"/>
            <ac:spMk id="11" creationId="{3DDEFAF5-3B1A-933E-E4C3-EB2146602439}"/>
          </ac:spMkLst>
        </pc:spChg>
        <pc:spChg chg="del mod">
          <ac:chgData name="Joanna Welch" userId="c5c4503b-6996-4c5e-a63a-1e2d07ea2bcc" providerId="ADAL" clId="{34BF9AF2-3087-420F-8AE2-1771068AA392}" dt="2026-08-12T13:01:07.009" v="91" actId="478"/>
          <ac:spMkLst>
            <pc:docMk/>
            <pc:sldMk cId="4229741433" sldId="872"/>
            <ac:spMk id="22" creationId="{725B55B6-8B79-E1E5-7A39-BEAF98F97721}"/>
          </ac:spMkLst>
        </pc:spChg>
        <pc:spChg chg="del">
          <ac:chgData name="Joanna Welch" userId="c5c4503b-6996-4c5e-a63a-1e2d07ea2bcc" providerId="ADAL" clId="{34BF9AF2-3087-420F-8AE2-1771068AA392}" dt="2026-08-12T13:01:09.115" v="93" actId="478"/>
          <ac:spMkLst>
            <pc:docMk/>
            <pc:sldMk cId="4229741433" sldId="872"/>
            <ac:spMk id="25" creationId="{8A85B33A-2A35-78C0-7D6B-FE3E93368A6E}"/>
          </ac:spMkLst>
        </pc:spChg>
        <pc:spChg chg="del">
          <ac:chgData name="Joanna Welch" userId="c5c4503b-6996-4c5e-a63a-1e2d07ea2bcc" providerId="ADAL" clId="{34BF9AF2-3087-420F-8AE2-1771068AA392}" dt="2026-08-12T13:01:11.895" v="95" actId="478"/>
          <ac:spMkLst>
            <pc:docMk/>
            <pc:sldMk cId="4229741433" sldId="872"/>
            <ac:spMk id="30" creationId="{1DA7F537-3B87-3380-8F62-26A26BBC6879}"/>
          </ac:spMkLst>
        </pc:spChg>
        <pc:spChg chg="del">
          <ac:chgData name="Joanna Welch" userId="c5c4503b-6996-4c5e-a63a-1e2d07ea2bcc" providerId="ADAL" clId="{34BF9AF2-3087-420F-8AE2-1771068AA392}" dt="2026-08-12T13:01:10.663" v="94" actId="478"/>
          <ac:spMkLst>
            <pc:docMk/>
            <pc:sldMk cId="4229741433" sldId="872"/>
            <ac:spMk id="41" creationId="{B971B796-BF0E-16EA-16A4-C138980699FB}"/>
          </ac:spMkLst>
        </pc:spChg>
        <pc:spChg chg="del">
          <ac:chgData name="Joanna Welch" userId="c5c4503b-6996-4c5e-a63a-1e2d07ea2bcc" providerId="ADAL" clId="{34BF9AF2-3087-420F-8AE2-1771068AA392}" dt="2026-08-12T13:01:18.649" v="102" actId="478"/>
          <ac:spMkLst>
            <pc:docMk/>
            <pc:sldMk cId="4229741433" sldId="872"/>
            <ac:spMk id="42" creationId="{2D668958-CA00-56A1-0937-3FB3E6C78471}"/>
          </ac:spMkLst>
        </pc:spChg>
        <pc:spChg chg="del">
          <ac:chgData name="Joanna Welch" userId="c5c4503b-6996-4c5e-a63a-1e2d07ea2bcc" providerId="ADAL" clId="{34BF9AF2-3087-420F-8AE2-1771068AA392}" dt="2026-08-12T13:01:10.663" v="94" actId="478"/>
          <ac:spMkLst>
            <pc:docMk/>
            <pc:sldMk cId="4229741433" sldId="872"/>
            <ac:spMk id="65" creationId="{87C6A24E-C472-19BD-7464-E08206F48590}"/>
          </ac:spMkLst>
        </pc:spChg>
        <pc:spChg chg="del">
          <ac:chgData name="Joanna Welch" userId="c5c4503b-6996-4c5e-a63a-1e2d07ea2bcc" providerId="ADAL" clId="{34BF9AF2-3087-420F-8AE2-1771068AA392}" dt="2026-08-12T13:01:09.115" v="93" actId="478"/>
          <ac:spMkLst>
            <pc:docMk/>
            <pc:sldMk cId="4229741433" sldId="872"/>
            <ac:spMk id="77" creationId="{B04F8E19-EA8F-B1E8-892D-BE3F17F60B0E}"/>
          </ac:spMkLst>
        </pc:spChg>
        <pc:spChg chg="del">
          <ac:chgData name="Joanna Welch" userId="c5c4503b-6996-4c5e-a63a-1e2d07ea2bcc" providerId="ADAL" clId="{34BF9AF2-3087-420F-8AE2-1771068AA392}" dt="2026-08-12T13:01:11.895" v="95" actId="478"/>
          <ac:spMkLst>
            <pc:docMk/>
            <pc:sldMk cId="4229741433" sldId="872"/>
            <ac:spMk id="83" creationId="{9C355ACC-B911-5D6E-0048-D4DCA02C53F0}"/>
          </ac:spMkLst>
        </pc:spChg>
        <pc:spChg chg="mod">
          <ac:chgData name="Joanna Welch" userId="c5c4503b-6996-4c5e-a63a-1e2d07ea2bcc" providerId="ADAL" clId="{34BF9AF2-3087-420F-8AE2-1771068AA392}" dt="2026-08-12T13:01:07.674" v="92" actId="6549"/>
          <ac:spMkLst>
            <pc:docMk/>
            <pc:sldMk cId="4229741433" sldId="872"/>
            <ac:spMk id="88" creationId="{C3340F32-582D-C3BE-3D04-A608677F274F}"/>
          </ac:spMkLst>
        </pc:spChg>
        <pc:spChg chg="del">
          <ac:chgData name="Joanna Welch" userId="c5c4503b-6996-4c5e-a63a-1e2d07ea2bcc" providerId="ADAL" clId="{34BF9AF2-3087-420F-8AE2-1771068AA392}" dt="2026-08-12T13:01:09.115" v="93" actId="478"/>
          <ac:spMkLst>
            <pc:docMk/>
            <pc:sldMk cId="4229741433" sldId="872"/>
            <ac:spMk id="101" creationId="{206E8782-EDAF-32F6-017D-7A21F91C8965}"/>
          </ac:spMkLst>
        </pc:spChg>
        <pc:spChg chg="mod">
          <ac:chgData name="Joanna Welch" userId="c5c4503b-6996-4c5e-a63a-1e2d07ea2bcc" providerId="ADAL" clId="{34BF9AF2-3087-420F-8AE2-1771068AA392}" dt="2026-08-13T11:07:56.285" v="150"/>
          <ac:spMkLst>
            <pc:docMk/>
            <pc:sldMk cId="4229741433" sldId="872"/>
            <ac:spMk id="122" creationId="{AB157A77-1D39-767F-113B-7866E2279935}"/>
          </ac:spMkLst>
        </pc:spChg>
        <pc:grpChg chg="del">
          <ac:chgData name="Joanna Welch" userId="c5c4503b-6996-4c5e-a63a-1e2d07ea2bcc" providerId="ADAL" clId="{34BF9AF2-3087-420F-8AE2-1771068AA392}" dt="2026-08-12T13:01:10.663" v="94" actId="478"/>
          <ac:grpSpMkLst>
            <pc:docMk/>
            <pc:sldMk cId="4229741433" sldId="872"/>
            <ac:grpSpMk id="3" creationId="{258C5160-28B8-631B-95C6-4741F1EB56CB}"/>
          </ac:grpSpMkLst>
        </pc:grpChg>
        <pc:grpChg chg="del">
          <ac:chgData name="Joanna Welch" userId="c5c4503b-6996-4c5e-a63a-1e2d07ea2bcc" providerId="ADAL" clId="{34BF9AF2-3087-420F-8AE2-1771068AA392}" dt="2026-08-12T13:01:00.570" v="87" actId="478"/>
          <ac:grpSpMkLst>
            <pc:docMk/>
            <pc:sldMk cId="4229741433" sldId="872"/>
            <ac:grpSpMk id="7" creationId="{9177A7D3-CBD6-3CDA-3D8A-C50B9FAC96B0}"/>
          </ac:grpSpMkLst>
        </pc:grpChg>
        <pc:grpChg chg="del">
          <ac:chgData name="Joanna Welch" userId="c5c4503b-6996-4c5e-a63a-1e2d07ea2bcc" providerId="ADAL" clId="{34BF9AF2-3087-420F-8AE2-1771068AA392}" dt="2026-08-12T13:01:09.115" v="93" actId="478"/>
          <ac:grpSpMkLst>
            <pc:docMk/>
            <pc:sldMk cId="4229741433" sldId="872"/>
            <ac:grpSpMk id="10" creationId="{6C387589-48E1-8096-7BCA-E987569303FD}"/>
          </ac:grpSpMkLst>
        </pc:grpChg>
        <pc:grpChg chg="del">
          <ac:chgData name="Joanna Welch" userId="c5c4503b-6996-4c5e-a63a-1e2d07ea2bcc" providerId="ADAL" clId="{34BF9AF2-3087-420F-8AE2-1771068AA392}" dt="2026-08-12T13:01:10.663" v="94" actId="478"/>
          <ac:grpSpMkLst>
            <pc:docMk/>
            <pc:sldMk cId="4229741433" sldId="872"/>
            <ac:grpSpMk id="58" creationId="{6F336DC6-7608-4A63-4673-79D65A2CA32E}"/>
          </ac:grpSpMkLst>
        </pc:grpChg>
        <pc:grpChg chg="del">
          <ac:chgData name="Joanna Welch" userId="c5c4503b-6996-4c5e-a63a-1e2d07ea2bcc" providerId="ADAL" clId="{34BF9AF2-3087-420F-8AE2-1771068AA392}" dt="2026-08-12T13:01:13.744" v="97" actId="478"/>
          <ac:grpSpMkLst>
            <pc:docMk/>
            <pc:sldMk cId="4229741433" sldId="872"/>
            <ac:grpSpMk id="86" creationId="{47D7C2CE-E219-77BF-7F13-D851EC259CD8}"/>
          </ac:grpSpMkLst>
        </pc:grpChg>
        <pc:graphicFrameChg chg="add del mod">
          <ac:chgData name="Joanna Welch" userId="c5c4503b-6996-4c5e-a63a-1e2d07ea2bcc" providerId="ADAL" clId="{34BF9AF2-3087-420F-8AE2-1771068AA392}" dt="2026-08-13T11:07:04.316" v="126" actId="478"/>
          <ac:graphicFrameMkLst>
            <pc:docMk/>
            <pc:sldMk cId="4229741433" sldId="872"/>
            <ac:graphicFrameMk id="2" creationId="{8175CF7C-DBC3-9CE2-E4A3-79D99B9E33E6}"/>
          </ac:graphicFrameMkLst>
        </pc:graphicFrameChg>
        <pc:picChg chg="add mod ord">
          <ac:chgData name="Joanna Welch" userId="c5c4503b-6996-4c5e-a63a-1e2d07ea2bcc" providerId="ADAL" clId="{34BF9AF2-3087-420F-8AE2-1771068AA392}" dt="2026-08-13T11:08:06.955" v="153" actId="1076"/>
          <ac:picMkLst>
            <pc:docMk/>
            <pc:sldMk cId="4229741433" sldId="872"/>
            <ac:picMk id="4" creationId="{B6AB5F0F-736C-9D5A-DD0A-5CBA15FE7D27}"/>
          </ac:picMkLst>
        </pc:picChg>
        <pc:picChg chg="add del mod modCrop">
          <ac:chgData name="Joanna Welch" userId="c5c4503b-6996-4c5e-a63a-1e2d07ea2bcc" providerId="ADAL" clId="{34BF9AF2-3087-420F-8AE2-1771068AA392}" dt="2026-08-12T13:04:01.336" v="114" actId="478"/>
          <ac:picMkLst>
            <pc:docMk/>
            <pc:sldMk cId="4229741433" sldId="872"/>
            <ac:picMk id="19" creationId="{98601177-9DD4-EA89-9716-4C73E59A840A}"/>
          </ac:picMkLst>
        </pc:picChg>
        <pc:picChg chg="add del mod modCrop">
          <ac:chgData name="Joanna Welch" userId="c5c4503b-6996-4c5e-a63a-1e2d07ea2bcc" providerId="ADAL" clId="{34BF9AF2-3087-420F-8AE2-1771068AA392}" dt="2026-08-13T11:06:56.931" v="124" actId="478"/>
          <ac:picMkLst>
            <pc:docMk/>
            <pc:sldMk cId="4229741433" sldId="872"/>
            <ac:picMk id="27" creationId="{E1AB9219-68E5-DB29-ED49-E2967B1DA0E4}"/>
          </ac:picMkLst>
        </pc:picChg>
        <pc:picChg chg="del">
          <ac:chgData name="Joanna Welch" userId="c5c4503b-6996-4c5e-a63a-1e2d07ea2bcc" providerId="ADAL" clId="{34BF9AF2-3087-420F-8AE2-1771068AA392}" dt="2026-08-13T11:08:03.454" v="152" actId="478"/>
          <ac:picMkLst>
            <pc:docMk/>
            <pc:sldMk cId="4229741433" sldId="872"/>
            <ac:picMk id="51" creationId="{53C54561-4003-5EF1-68DC-66275697A182}"/>
          </ac:picMkLst>
        </pc:picChg>
        <pc:picChg chg="del">
          <ac:chgData name="Joanna Welch" userId="c5c4503b-6996-4c5e-a63a-1e2d07ea2bcc" providerId="ADAL" clId="{34BF9AF2-3087-420F-8AE2-1771068AA392}" dt="2026-08-12T13:01:10.663" v="94" actId="478"/>
          <ac:picMkLst>
            <pc:docMk/>
            <pc:sldMk cId="4229741433" sldId="872"/>
            <ac:picMk id="127" creationId="{5F977A0C-4845-DE9A-E727-DDC4857DA809}"/>
          </ac:picMkLst>
        </pc:picChg>
        <pc:picChg chg="del">
          <ac:chgData name="Joanna Welch" userId="c5c4503b-6996-4c5e-a63a-1e2d07ea2bcc" providerId="ADAL" clId="{34BF9AF2-3087-420F-8AE2-1771068AA392}" dt="2026-08-13T11:07:26.688" v="142" actId="478"/>
          <ac:picMkLst>
            <pc:docMk/>
            <pc:sldMk cId="4229741433" sldId="872"/>
            <ac:picMk id="139" creationId="{49D64125-DB99-419A-8567-223A40E48472}"/>
          </ac:picMkLst>
        </pc:picChg>
        <pc:cxnChg chg="del">
          <ac:chgData name="Joanna Welch" userId="c5c4503b-6996-4c5e-a63a-1e2d07ea2bcc" providerId="ADAL" clId="{34BF9AF2-3087-420F-8AE2-1771068AA392}" dt="2026-08-12T13:01:09.115" v="93" actId="478"/>
          <ac:cxnSpMkLst>
            <pc:docMk/>
            <pc:sldMk cId="4229741433" sldId="872"/>
            <ac:cxnSpMk id="14" creationId="{CA4780FD-CFAA-0845-6C11-676ECA3680E2}"/>
          </ac:cxnSpMkLst>
        </pc:cxnChg>
        <pc:cxnChg chg="del">
          <ac:chgData name="Joanna Welch" userId="c5c4503b-6996-4c5e-a63a-1e2d07ea2bcc" providerId="ADAL" clId="{34BF9AF2-3087-420F-8AE2-1771068AA392}" dt="2026-08-12T13:01:09.115" v="93" actId="478"/>
          <ac:cxnSpMkLst>
            <pc:docMk/>
            <pc:sldMk cId="4229741433" sldId="872"/>
            <ac:cxnSpMk id="15" creationId="{BC2B3186-20A8-6974-7965-0A3DFAAD8B6C}"/>
          </ac:cxnSpMkLst>
        </pc:cxnChg>
        <pc:cxnChg chg="del">
          <ac:chgData name="Joanna Welch" userId="c5c4503b-6996-4c5e-a63a-1e2d07ea2bcc" providerId="ADAL" clId="{34BF9AF2-3087-420F-8AE2-1771068AA392}" dt="2026-08-12T13:01:09.115" v="93" actId="478"/>
          <ac:cxnSpMkLst>
            <pc:docMk/>
            <pc:sldMk cId="4229741433" sldId="872"/>
            <ac:cxnSpMk id="16" creationId="{F706443C-C82E-7FC1-3F93-7106F32E6AAB}"/>
          </ac:cxnSpMkLst>
        </pc:cxnChg>
        <pc:cxnChg chg="del">
          <ac:chgData name="Joanna Welch" userId="c5c4503b-6996-4c5e-a63a-1e2d07ea2bcc" providerId="ADAL" clId="{34BF9AF2-3087-420F-8AE2-1771068AA392}" dt="2026-08-12T13:01:15.961" v="99" actId="478"/>
          <ac:cxnSpMkLst>
            <pc:docMk/>
            <pc:sldMk cId="4229741433" sldId="872"/>
            <ac:cxnSpMk id="33" creationId="{2434776F-7A9A-DA53-7605-9B146D0D0929}"/>
          </ac:cxnSpMkLst>
        </pc:cxnChg>
        <pc:cxnChg chg="del">
          <ac:chgData name="Joanna Welch" userId="c5c4503b-6996-4c5e-a63a-1e2d07ea2bcc" providerId="ADAL" clId="{34BF9AF2-3087-420F-8AE2-1771068AA392}" dt="2026-08-12T13:01:21.073" v="104" actId="478"/>
          <ac:cxnSpMkLst>
            <pc:docMk/>
            <pc:sldMk cId="4229741433" sldId="872"/>
            <ac:cxnSpMk id="38" creationId="{27011FA3-0B8E-B6FA-837F-98C0D10A95A8}"/>
          </ac:cxnSpMkLst>
        </pc:cxnChg>
        <pc:cxnChg chg="del">
          <ac:chgData name="Joanna Welch" userId="c5c4503b-6996-4c5e-a63a-1e2d07ea2bcc" providerId="ADAL" clId="{34BF9AF2-3087-420F-8AE2-1771068AA392}" dt="2026-08-12T13:01:11.895" v="95" actId="478"/>
          <ac:cxnSpMkLst>
            <pc:docMk/>
            <pc:sldMk cId="4229741433" sldId="872"/>
            <ac:cxnSpMk id="39" creationId="{F35380AB-4F77-D78B-60DB-AC5F555E903D}"/>
          </ac:cxnSpMkLst>
        </pc:cxnChg>
        <pc:cxnChg chg="del">
          <ac:chgData name="Joanna Welch" userId="c5c4503b-6996-4c5e-a63a-1e2d07ea2bcc" providerId="ADAL" clId="{34BF9AF2-3087-420F-8AE2-1771068AA392}" dt="2026-08-12T13:01:11.895" v="95" actId="478"/>
          <ac:cxnSpMkLst>
            <pc:docMk/>
            <pc:sldMk cId="4229741433" sldId="872"/>
            <ac:cxnSpMk id="40" creationId="{6A0BD78C-292E-73BD-8848-A6D2F5E8424A}"/>
          </ac:cxnSpMkLst>
        </pc:cxnChg>
        <pc:cxnChg chg="del">
          <ac:chgData name="Joanna Welch" userId="c5c4503b-6996-4c5e-a63a-1e2d07ea2bcc" providerId="ADAL" clId="{34BF9AF2-3087-420F-8AE2-1771068AA392}" dt="2026-08-12T13:03:28.514" v="112" actId="478"/>
          <ac:cxnSpMkLst>
            <pc:docMk/>
            <pc:sldMk cId="4229741433" sldId="872"/>
            <ac:cxnSpMk id="43" creationId="{AA87C0A1-8D5F-3518-8F8E-C8648FB9A0C6}"/>
          </ac:cxnSpMkLst>
        </pc:cxnChg>
        <pc:cxnChg chg="del">
          <ac:chgData name="Joanna Welch" userId="c5c4503b-6996-4c5e-a63a-1e2d07ea2bcc" providerId="ADAL" clId="{34BF9AF2-3087-420F-8AE2-1771068AA392}" dt="2026-08-12T13:01:19.689" v="103" actId="478"/>
          <ac:cxnSpMkLst>
            <pc:docMk/>
            <pc:sldMk cId="4229741433" sldId="872"/>
            <ac:cxnSpMk id="45" creationId="{12CB7251-1B38-F59B-9A1D-5597D937F064}"/>
          </ac:cxnSpMkLst>
        </pc:cxnChg>
        <pc:cxnChg chg="del">
          <ac:chgData name="Joanna Welch" userId="c5c4503b-6996-4c5e-a63a-1e2d07ea2bcc" providerId="ADAL" clId="{34BF9AF2-3087-420F-8AE2-1771068AA392}" dt="2026-08-12T13:01:02.205" v="88" actId="478"/>
          <ac:cxnSpMkLst>
            <pc:docMk/>
            <pc:sldMk cId="4229741433" sldId="872"/>
            <ac:cxnSpMk id="89" creationId="{69B37080-6187-E1A7-799C-7C8953223E8F}"/>
          </ac:cxnSpMkLst>
        </pc:cxnChg>
        <pc:cxnChg chg="del">
          <ac:chgData name="Joanna Welch" userId="c5c4503b-6996-4c5e-a63a-1e2d07ea2bcc" providerId="ADAL" clId="{34BF9AF2-3087-420F-8AE2-1771068AA392}" dt="2026-08-12T13:01:09.115" v="93" actId="478"/>
          <ac:cxnSpMkLst>
            <pc:docMk/>
            <pc:sldMk cId="4229741433" sldId="872"/>
            <ac:cxnSpMk id="94" creationId="{6B2B2B29-234E-BC2C-C997-C98393811D72}"/>
          </ac:cxnSpMkLst>
        </pc:cxnChg>
        <pc:cxnChg chg="del">
          <ac:chgData name="Joanna Welch" userId="c5c4503b-6996-4c5e-a63a-1e2d07ea2bcc" providerId="ADAL" clId="{34BF9AF2-3087-420F-8AE2-1771068AA392}" dt="2026-08-12T13:01:10.663" v="94" actId="478"/>
          <ac:cxnSpMkLst>
            <pc:docMk/>
            <pc:sldMk cId="4229741433" sldId="872"/>
            <ac:cxnSpMk id="95" creationId="{7669169B-7BC0-96BF-3352-F4FC7D9112EE}"/>
          </ac:cxnSpMkLst>
        </pc:cxnChg>
        <pc:cxnChg chg="del">
          <ac:chgData name="Joanna Welch" userId="c5c4503b-6996-4c5e-a63a-1e2d07ea2bcc" providerId="ADAL" clId="{34BF9AF2-3087-420F-8AE2-1771068AA392}" dt="2026-08-12T13:01:13.185" v="96" actId="478"/>
          <ac:cxnSpMkLst>
            <pc:docMk/>
            <pc:sldMk cId="4229741433" sldId="872"/>
            <ac:cxnSpMk id="105" creationId="{8A31EC85-D53E-FFD2-5EDD-CF4B045B15DC}"/>
          </ac:cxnSpMkLst>
        </pc:cxnChg>
        <pc:cxnChg chg="del">
          <ac:chgData name="Joanna Welch" userId="c5c4503b-6996-4c5e-a63a-1e2d07ea2bcc" providerId="ADAL" clId="{34BF9AF2-3087-420F-8AE2-1771068AA392}" dt="2026-08-12T13:01:11.895" v="95" actId="478"/>
          <ac:cxnSpMkLst>
            <pc:docMk/>
            <pc:sldMk cId="4229741433" sldId="872"/>
            <ac:cxnSpMk id="108" creationId="{171391CB-740B-9E36-D817-664715D1E970}"/>
          </ac:cxnSpMkLst>
        </pc:cxnChg>
        <pc:cxnChg chg="del">
          <ac:chgData name="Joanna Welch" userId="c5c4503b-6996-4c5e-a63a-1e2d07ea2bcc" providerId="ADAL" clId="{34BF9AF2-3087-420F-8AE2-1771068AA392}" dt="2026-08-12T13:01:11.895" v="95" actId="478"/>
          <ac:cxnSpMkLst>
            <pc:docMk/>
            <pc:sldMk cId="4229741433" sldId="872"/>
            <ac:cxnSpMk id="111" creationId="{029225CD-B395-0AC6-A36C-87E32B58F806}"/>
          </ac:cxnSpMkLst>
        </pc:cxnChg>
        <pc:cxnChg chg="del">
          <ac:chgData name="Joanna Welch" userId="c5c4503b-6996-4c5e-a63a-1e2d07ea2bcc" providerId="ADAL" clId="{34BF9AF2-3087-420F-8AE2-1771068AA392}" dt="2026-08-12T13:01:11.895" v="95" actId="478"/>
          <ac:cxnSpMkLst>
            <pc:docMk/>
            <pc:sldMk cId="4229741433" sldId="872"/>
            <ac:cxnSpMk id="112" creationId="{147FE95A-34A8-3C9E-6992-567343120BD0}"/>
          </ac:cxnSpMkLst>
        </pc:cxnChg>
        <pc:cxnChg chg="del">
          <ac:chgData name="Joanna Welch" userId="c5c4503b-6996-4c5e-a63a-1e2d07ea2bcc" providerId="ADAL" clId="{34BF9AF2-3087-420F-8AE2-1771068AA392}" dt="2026-08-12T13:01:10.663" v="94" actId="478"/>
          <ac:cxnSpMkLst>
            <pc:docMk/>
            <pc:sldMk cId="4229741433" sldId="872"/>
            <ac:cxnSpMk id="113" creationId="{05E22CC7-5F30-2369-B610-A21B0050262F}"/>
          </ac:cxnSpMkLst>
        </pc:cxnChg>
        <pc:cxnChg chg="del">
          <ac:chgData name="Joanna Welch" userId="c5c4503b-6996-4c5e-a63a-1e2d07ea2bcc" providerId="ADAL" clId="{34BF9AF2-3087-420F-8AE2-1771068AA392}" dt="2026-08-12T13:01:10.663" v="94" actId="478"/>
          <ac:cxnSpMkLst>
            <pc:docMk/>
            <pc:sldMk cId="4229741433" sldId="872"/>
            <ac:cxnSpMk id="116" creationId="{C27DEA35-35CF-714E-731F-1C9A8CF67410}"/>
          </ac:cxnSpMkLst>
        </pc:cxnChg>
        <pc:cxnChg chg="del">
          <ac:chgData name="Joanna Welch" userId="c5c4503b-6996-4c5e-a63a-1e2d07ea2bcc" providerId="ADAL" clId="{34BF9AF2-3087-420F-8AE2-1771068AA392}" dt="2026-08-12T13:01:10.663" v="94" actId="478"/>
          <ac:cxnSpMkLst>
            <pc:docMk/>
            <pc:sldMk cId="4229741433" sldId="872"/>
            <ac:cxnSpMk id="125" creationId="{A319F4A8-0D08-81AA-9284-9DD2C6340D19}"/>
          </ac:cxnSpMkLst>
        </pc:cxnChg>
        <pc:cxnChg chg="del">
          <ac:chgData name="Joanna Welch" userId="c5c4503b-6996-4c5e-a63a-1e2d07ea2bcc" providerId="ADAL" clId="{34BF9AF2-3087-420F-8AE2-1771068AA392}" dt="2026-08-12T13:01:09.115" v="93" actId="478"/>
          <ac:cxnSpMkLst>
            <pc:docMk/>
            <pc:sldMk cId="4229741433" sldId="872"/>
            <ac:cxnSpMk id="140" creationId="{76DF3E6F-ADF5-6A6A-A239-D9F33C1793DC}"/>
          </ac:cxnSpMkLst>
        </pc:cxnChg>
        <pc:cxnChg chg="del">
          <ac:chgData name="Joanna Welch" userId="c5c4503b-6996-4c5e-a63a-1e2d07ea2bcc" providerId="ADAL" clId="{34BF9AF2-3087-420F-8AE2-1771068AA392}" dt="2026-08-12T13:01:10.663" v="94" actId="478"/>
          <ac:cxnSpMkLst>
            <pc:docMk/>
            <pc:sldMk cId="4229741433" sldId="872"/>
            <ac:cxnSpMk id="153" creationId="{36E31D7B-94A9-1333-A589-6EB422298F1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1480A-68D4-4BD3-BAFC-F2A612D8CEE4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BDBD6-C4FF-4DB4-AFF1-7396DC28B43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9331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E4D5-050A-490A-8D48-CB00A6530D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04FB8B-AF14-40C6-90F8-5ABAC1551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695E5-6802-4ABC-B45A-1ED5D3056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7A9DC-8979-4BA4-84BD-D2CE974B4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25F84-2ABC-4887-B517-2BB6C8A43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321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D327A-2D4A-42F0-9BE3-3A685317D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69EA8-6BD1-4AB5-8E5E-A2B7E1BC1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8C272-633A-4511-885E-5DBE0E9E0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0C868-B7CA-4DA1-9196-6C00902D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730FD-689A-47B2-B95D-1C43DC34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9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B870CC-9788-4218-9DC9-AD8EDD266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CC2EF1-F6E6-49C9-A83D-C1C804B4D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DAABF-855C-47AB-8DE5-4C50FDE2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FD6F2-D572-463B-B976-793B6C72C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D90BF-3CF9-4DBB-945D-C02892217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85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A2E15-2DBA-4BDA-A9B1-3CCDAB053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8BBF9-B642-44C0-8A19-B9E5A33AC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E86A2-130E-4618-A636-983CC3CCE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B4B69-8E61-4C23-A296-3FB85B9ED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B1C50-2AAF-4226-B925-D7B0B686C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75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87CC8-8A20-4860-9F83-5E8DA8373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74CF6-25FF-4589-A244-CCB6C10D4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39297-796E-4E6B-917F-592316D7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6E4A3-4398-49BF-A553-19548EC4B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5084F-0F66-4C66-B23C-A088DF885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634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890F-6C12-4CC8-8AF2-9E4772212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0891-4C9F-41FD-866F-DD924007E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B95B7-4619-4ED3-A615-861A7DFF8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7CFD8-6629-4FAC-99F4-D0A8CE39F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A1918C-C5BC-4693-962D-64DE6CE1A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3EFFB9-922A-4EBD-B92B-E8791947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483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7E243-3DA5-4A20-B985-601AFCEE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D5E32-5E06-47E8-B332-CA7F0C078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D5479-EC90-49AF-AABE-76BAEE08C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DB4F69-D18C-40CB-83B5-AD92AD796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ED9B0C-62E6-4D77-AF02-323EF0526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4D8E93-1855-423B-A713-20E461F92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A2E14F-4D00-4E96-AC79-A96DBCDE0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3B6B75-F1F4-4891-8A9F-82028D4E4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16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14E60-1C49-42F2-A6A2-A8EF7D02D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2FFD6A-409C-4F8E-80A7-1374A059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395DAD-A4D8-497E-B129-F0F00BF0A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7A3F34-F73C-4846-A7D5-A4F76C2FD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48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18D7FE-A0E6-4F0F-BB10-A52E2B0C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1CBA0B-1B02-46FE-95F8-7405C7501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5E4C7-83BF-435F-9261-F078D940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06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98360-95E5-4924-B65D-72510F820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968FF-6C9D-4411-B67D-8C43EE691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AEE338-09E7-4BF8-937E-6608E0591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DD542-D80B-4E3E-9381-C05C1FE9F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6997F-2AB0-422F-9729-E136E53AB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2C3FF-9D53-40FB-BF9C-8E75FEAA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948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47B43-59C3-4F2C-A0AC-E74A80361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DBBA5D-2763-4789-846D-8BD5ADC51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62FEF-FF58-4470-9C43-A4DB033B5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47347-E101-451E-A7D6-B5BB32CB7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488F2-DDC5-4D32-A456-364506230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4E36F-2B9E-4680-9C5D-7A419BBB8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3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D29304-9A70-41DA-A895-7020A1189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65727-3230-47E2-88DF-E0C47AFAC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8878A-D91A-49AC-9709-FBD3AFD10C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5BDBD-A1F8-48AF-B79D-735FC9B269B1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71905-FEAE-4C5E-B854-F248EEDE72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89766-E96F-4447-9636-14E7BA0F61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03D74-F318-41B2-ACC0-B6D40EE06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58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B8782-538A-A271-DAE2-D9E1BBF7C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AB5F0F-736C-9D5A-DD0A-5CBA15FE7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550" y="1562100"/>
            <a:ext cx="15138899" cy="7987189"/>
          </a:xfrm>
          <a:prstGeom prst="rect">
            <a:avLst/>
          </a:prstGeom>
        </p:spPr>
      </p:pic>
      <p:sp>
        <p:nvSpPr>
          <p:cNvPr id="122" name="TextBox 121">
            <a:extLst>
              <a:ext uri="{FF2B5EF4-FFF2-40B4-BE49-F238E27FC236}">
                <a16:creationId xmlns:a16="http://schemas.microsoft.com/office/drawing/2014/main" id="{AB157A77-1D39-767F-113B-7866E2279935}"/>
              </a:ext>
            </a:extLst>
          </p:cNvPr>
          <p:cNvSpPr txBox="1"/>
          <p:nvPr/>
        </p:nvSpPr>
        <p:spPr>
          <a:xfrm>
            <a:off x="3733800" y="317499"/>
            <a:ext cx="11042176" cy="1396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GB" sz="3000" b="1" dirty="0">
                <a:latin typeface="Gordita Bold" panose="020B0604020202020204" charset="0"/>
                <a:cs typeface="Gordita Bold" panose="020B0604020202020204" charset="0"/>
              </a:rPr>
              <a:t>Wessex Local Medical Committees Ltd - The Office</a:t>
            </a:r>
            <a:br>
              <a:rPr lang="en-GB" sz="3000" b="1" dirty="0">
                <a:latin typeface="Gordita Bold" panose="020B0604020202020204" charset="0"/>
                <a:cs typeface="Gordita Bold" panose="020B0604020202020204" charset="0"/>
              </a:rPr>
            </a:br>
            <a:endParaRPr lang="en-GB" sz="3000" b="1" dirty="0">
              <a:latin typeface="Gordita Bold" panose="020B0604020202020204" charset="0"/>
              <a:cs typeface="Gordita Bold" panose="020B0604020202020204" charset="0"/>
            </a:endParaRPr>
          </a:p>
        </p:txBody>
      </p:sp>
      <p:pic>
        <p:nvPicPr>
          <p:cNvPr id="124" name="Picture 123">
            <a:extLst>
              <a:ext uri="{FF2B5EF4-FFF2-40B4-BE49-F238E27FC236}">
                <a16:creationId xmlns:a16="http://schemas.microsoft.com/office/drawing/2014/main" id="{D5B5F6BE-79B8-659F-889B-015F17D01B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39"/>
          <a:stretch/>
        </p:blipFill>
        <p:spPr>
          <a:xfrm>
            <a:off x="345684" y="315699"/>
            <a:ext cx="2979858" cy="162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41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Presentation Master 2019.pptx" id="{378670FD-FB91-4AF3-B003-23291BE2F128}" vid="{EC5E3BB0-BFBE-4FD3-89CA-8DDDDA347E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94a9302-cb40-4ea2-b49d-3547dabd3d76">
      <UserInfo>
        <DisplayName>Will Howard</DisplayName>
        <AccountId>330</AccountId>
        <AccountType/>
      </UserInfo>
      <UserInfo>
        <DisplayName>Joanna Welch</DisplayName>
        <AccountId>20</AccountId>
        <AccountType/>
      </UserInfo>
      <UserInfo>
        <DisplayName>Edd Rendell</DisplayName>
        <AccountId>415</AccountId>
        <AccountType/>
      </UserInfo>
    </SharedWithUsers>
    <TaxCatchAll xmlns="594a9302-cb40-4ea2-b49d-3547dabd3d76" xsi:nil="true"/>
    <lcf76f155ced4ddcb4097134ff3c332f xmlns="eeadc141-380f-4fed-986d-05cc4ec2f7c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FB463CB3A60A4A963E7B0C02502D48" ma:contentTypeVersion="19" ma:contentTypeDescription="Create a new document." ma:contentTypeScope="" ma:versionID="d6fd38261475fe66f9df7b7e12bdd987">
  <xsd:schema xmlns:xsd="http://www.w3.org/2001/XMLSchema" xmlns:xs="http://www.w3.org/2001/XMLSchema" xmlns:p="http://schemas.microsoft.com/office/2006/metadata/properties" xmlns:ns2="eeadc141-380f-4fed-986d-05cc4ec2f7cc" xmlns:ns3="594a9302-cb40-4ea2-b49d-3547dabd3d76" targetNamespace="http://schemas.microsoft.com/office/2006/metadata/properties" ma:root="true" ma:fieldsID="151ee49a2719e6c642b0eafab1be74e4" ns2:_="" ns3:_="">
    <xsd:import namespace="eeadc141-380f-4fed-986d-05cc4ec2f7cc"/>
    <xsd:import namespace="594a9302-cb40-4ea2-b49d-3547dabd3d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dc141-380f-4fed-986d-05cc4ec2f7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d35d639-15fd-440f-95bd-7c15c80664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4a9302-cb40-4ea2-b49d-3547dabd3d7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d3f39f4-ce21-4bf0-b5d8-4ce768c637c1}" ma:internalName="TaxCatchAll" ma:showField="CatchAllData" ma:web="594a9302-cb40-4ea2-b49d-3547dabd3d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A063B0-434C-47F7-9ED7-3F8BFE999F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FB37D4-0786-403C-B510-59D9AE3B0252}">
  <ds:schemaRefs>
    <ds:schemaRef ds:uri="http://www.w3.org/XML/1998/namespace"/>
    <ds:schemaRef ds:uri="http://purl.org/dc/dcmitype/"/>
    <ds:schemaRef ds:uri="723ae721-3376-4898-91e5-006a4e8cf348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7914218-dde5-4de1-aae5-932ee262e8ce"/>
    <ds:schemaRef ds:uri="http://schemas.microsoft.com/office/2006/metadata/properties"/>
    <ds:schemaRef ds:uri="594a9302-cb40-4ea2-b49d-3547dabd3d76"/>
    <ds:schemaRef ds:uri="eeadc141-380f-4fed-986d-05cc4ec2f7cc"/>
  </ds:schemaRefs>
</ds:datastoreItem>
</file>

<file path=customXml/itemProps3.xml><?xml version="1.0" encoding="utf-8"?>
<ds:datastoreItem xmlns:ds="http://schemas.openxmlformats.org/officeDocument/2006/customXml" ds:itemID="{C235DC04-994B-498D-92A2-1E9DF945ED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adc141-380f-4fed-986d-05cc4ec2f7cc"/>
    <ds:schemaRef ds:uri="594a9302-cb40-4ea2-b49d-3547dabd3d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9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Gordita Bold</vt:lpstr>
      <vt:lpstr>Calibri Light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WLMC PowerPoint Template</dc:title>
  <dc:creator>Joanna Welch</dc:creator>
  <cp:lastModifiedBy>Joanna Welch</cp:lastModifiedBy>
  <cp:revision>11</cp:revision>
  <dcterms:created xsi:type="dcterms:W3CDTF">2006-08-16T00:00:00Z</dcterms:created>
  <dcterms:modified xsi:type="dcterms:W3CDTF">2026-08-13T11:08:09Z</dcterms:modified>
  <dc:identifier>DAF4X70aAdE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0x01010013FB463CB3A60A4A963E7B0C02502D48</vt:lpwstr>
  </property>
  <property fmtid="{D5CDD505-2E9C-101B-9397-08002B2CF9AE}" pid="3" name="MediaServiceImageTags">
    <vt:lpwstr/>
  </property>
</Properties>
</file>